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1"/>
  </p:notesMasterIdLst>
  <p:handoutMasterIdLst>
    <p:handoutMasterId r:id="rId12"/>
  </p:handoutMasterIdLst>
  <p:sldIdLst>
    <p:sldId id="1803" r:id="rId2"/>
    <p:sldId id="939" r:id="rId3"/>
    <p:sldId id="1821" r:id="rId4"/>
    <p:sldId id="1819" r:id="rId5"/>
    <p:sldId id="2014" r:id="rId6"/>
    <p:sldId id="2016" r:id="rId7"/>
    <p:sldId id="2015" r:id="rId8"/>
    <p:sldId id="1827" r:id="rId9"/>
    <p:sldId id="1270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21"/>
            <p14:sldId id="1819"/>
            <p14:sldId id="2014"/>
            <p14:sldId id="2016"/>
            <p14:sldId id="2015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4DAD8"/>
    <a:srgbClr val="B58900"/>
    <a:srgbClr val="D4EBE9"/>
    <a:srgbClr val="5AB88F"/>
    <a:srgbClr val="1778B8"/>
    <a:srgbClr val="B04432"/>
    <a:srgbClr val="9E60B8"/>
    <a:srgbClr val="FB8E20"/>
    <a:srgbClr val="36544F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578"/>
    <p:restoredTop sz="96911" autoAdjust="0"/>
  </p:normalViewPr>
  <p:slideViewPr>
    <p:cSldViewPr snapToGrid="0" snapToObjects="1">
      <p:cViewPr>
        <p:scale>
          <a:sx n="140" d="100"/>
          <a:sy n="140" d="100"/>
        </p:scale>
        <p:origin x="1160" y="14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Conference | Munich, November 12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390531" y="1440714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2649524" y="1071782"/>
            <a:ext cx="52561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Modern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84130C-1488-46E6-A6DF-303DB9D4370C}"/>
              </a:ext>
            </a:extLst>
          </p:cNvPr>
          <p:cNvSpPr txBox="1"/>
          <p:nvPr/>
        </p:nvSpPr>
        <p:spPr>
          <a:xfrm>
            <a:off x="4329881" y="1513497"/>
            <a:ext cx="352077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>
                  <a:solidFill>
                    <a:srgbClr val="C4DAD8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SPAs</a:t>
            </a:r>
            <a:endParaRPr lang="de-DE" sz="7200" b="1" dirty="0">
              <a:ln>
                <a:solidFill>
                  <a:srgbClr val="C4DAD8"/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incluse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7710B0-1B3C-AF8F-E159-008089F2B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C440E5-AA6A-D96F-C98E-F5153F9AA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9EA9E5D-D573-517C-C374-41CB058981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Should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I </a:t>
            </a: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use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it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Mainstream und sehr verbreitet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Würde ich in (fast) jedem Fall für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verwenden</a:t>
            </a:r>
          </a:p>
        </p:txBody>
      </p:sp>
    </p:spTree>
    <p:extLst>
      <p:ext uri="{BB962C8B-B14F-4D97-AF65-F5344CB8AC3E}">
        <p14:creationId xmlns:p14="http://schemas.microsoft.com/office/powerpoint/2010/main" val="1494234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01157-EF6D-99CC-2CA0-493E790D2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B11518-8230-A27A-12A0-F279AED49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595CB2-1C4F-1FFD-D591-153C64ACE6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8260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und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TS Router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ijs-tanstack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I will </a:t>
            </a:r>
            <a:r>
              <a:rPr lang="de-DE" b="0" dirty="0" err="1">
                <a:solidFill>
                  <a:srgbClr val="36544F"/>
                </a:solidFill>
              </a:rPr>
              <a:t>commit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my</a:t>
            </a:r>
            <a:r>
              <a:rPr lang="de-DE" b="0" dirty="0">
                <a:solidFill>
                  <a:srgbClr val="36544F"/>
                </a:solidFill>
              </a:rPr>
              <a:t> live </a:t>
            </a:r>
            <a:r>
              <a:rPr lang="de-DE" b="0" dirty="0" err="1">
                <a:solidFill>
                  <a:srgbClr val="36544F"/>
                </a:solidFill>
              </a:rPr>
              <a:t>coding</a:t>
            </a:r>
            <a:r>
              <a:rPr lang="de-DE" b="0" dirty="0">
                <a:solidFill>
                  <a:srgbClr val="36544F"/>
                </a:solidFill>
              </a:rPr>
              <a:t> source code on an own </a:t>
            </a:r>
            <a:r>
              <a:rPr lang="de-DE" b="0" dirty="0" err="1">
                <a:solidFill>
                  <a:srgbClr val="36544F"/>
                </a:solidFill>
              </a:rPr>
              <a:t>branch</a:t>
            </a: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FE662D-41AC-BFFE-C2D3-62A7491C8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1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278</Words>
  <Application>Microsoft Macintosh PowerPoint</Application>
  <PresentationFormat>Bildschirmpräsentation (16:9)</PresentationFormat>
  <Paragraphs>75</Paragraphs>
  <Slides>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8" baseType="lpstr">
      <vt:lpstr>Arial</vt:lpstr>
      <vt:lpstr>Calibri</vt:lpstr>
      <vt:lpstr>Calibri Light</vt:lpstr>
      <vt:lpstr>Candara</vt:lpstr>
      <vt:lpstr>Montserrat</vt:lpstr>
      <vt:lpstr>Source Code Pro Medium</vt:lpstr>
      <vt:lpstr>Source Sans Pro</vt:lpstr>
      <vt:lpstr>Source Sans Pro SemiBold</vt:lpstr>
      <vt:lpstr>Office-Design</vt:lpstr>
      <vt:lpstr>International JavaScript Conference | Munich, November 12 2024 | @nilshartmann</vt:lpstr>
      <vt:lpstr>https://nilshartmann.net</vt:lpstr>
      <vt:lpstr>Routing and Data Fetching</vt:lpstr>
      <vt:lpstr>Routing and Data Fetching</vt:lpstr>
      <vt:lpstr>Routing and Data Fetching</vt:lpstr>
      <vt:lpstr>Routing und Data Fetching</vt:lpstr>
      <vt:lpstr>Routing und Data Fetching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1373</cp:revision>
  <cp:lastPrinted>2019-09-04T14:49:47Z</cp:lastPrinted>
  <dcterms:created xsi:type="dcterms:W3CDTF">2016-03-28T15:59:53Z</dcterms:created>
  <dcterms:modified xsi:type="dcterms:W3CDTF">2024-11-10T10:01:07Z</dcterms:modified>
</cp:coreProperties>
</file>

<file path=docProps/thumbnail.jpeg>
</file>